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4"/>
  </p:notesMasterIdLst>
  <p:sldIdLst>
    <p:sldId id="258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BC14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47"/>
    <p:restoredTop sz="87326"/>
  </p:normalViewPr>
  <p:slideViewPr>
    <p:cSldViewPr snapToGrid="0" snapToObjects="1">
      <p:cViewPr>
        <p:scale>
          <a:sx n="74" d="100"/>
          <a:sy n="74" d="100"/>
        </p:scale>
        <p:origin x="1472" y="4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5" Type="http://schemas.openxmlformats.org/officeDocument/2006/relationships/presProps" Target="presProps.xml"/><Relationship Id="rId6" Type="http://schemas.openxmlformats.org/officeDocument/2006/relationships/viewProps" Target="viewProps.xml"/><Relationship Id="rId7" Type="http://schemas.openxmlformats.org/officeDocument/2006/relationships/theme" Target="theme/theme1.xml"/><Relationship Id="rId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D52C49-E4AB-6B47-ACA9-A099F1FF26FE}" type="datetimeFigureOut">
              <a:rPr lang="en-US" smtClean="0"/>
              <a:t>7/29/18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982C2A-1A64-8242-AA1D-5752448F0D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0144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982C2A-1A64-8242-AA1D-5752448F0D4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2912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Talk about potential</a:t>
            </a:r>
            <a:r>
              <a:rPr lang="en-US" baseline="0" dirty="0" smtClean="0"/>
              <a:t> target market: local city councils, non-profit companies trying to mitigate the homeless problem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982C2A-1A64-8242-AA1D-5752448F0D4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0771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86557-4F24-604F-9E80-ABA0B05956B6}" type="datetime1">
              <a:rPr lang="en-US" smtClean="0"/>
              <a:t>7/29/18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Cosensus Hackathon 2018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8CBD5-A62D-3343-8A3C-07EF82F3C50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EBB18-B67B-0541-87A4-EF2732CBADDE}" type="datetime1">
              <a:rPr lang="en-US" smtClean="0"/>
              <a:t>7/29/18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Cosensus Hackathon 2018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8CBD5-A62D-3343-8A3C-07EF82F3C50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BC911-0AEF-ED47-84A0-AD02D3D2A032}" type="datetime1">
              <a:rPr lang="en-US" smtClean="0"/>
              <a:t>7/29/18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Cosensus Hackathon 2018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8CBD5-A62D-3343-8A3C-07EF82F3C50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24EF8-8695-EB48-B03B-B300232B485C}" type="datetime1">
              <a:rPr lang="en-US" smtClean="0"/>
              <a:t>7/29/18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Cosensus Hackathon 2018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8CBD5-A62D-3343-8A3C-07EF82F3C50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30C82-363E-D544-A3D7-7A74B1E745D1}" type="datetime1">
              <a:rPr lang="en-US" smtClean="0"/>
              <a:t>7/29/18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Cosensus Hackathon 2018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8CBD5-A62D-3343-8A3C-07EF82F3C50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3D5AC-F0B4-214A-85FA-954A0B697EED}" type="datetime1">
              <a:rPr lang="en-US" smtClean="0"/>
              <a:t>7/29/18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Cosensus Hackathon 2018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8CBD5-A62D-3343-8A3C-07EF82F3C50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196C0-FAA1-2A44-840B-98D740EAF743}" type="datetime1">
              <a:rPr lang="en-US" smtClean="0"/>
              <a:t>7/29/18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Cosensus Hackathon 2018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8CBD5-A62D-3343-8A3C-07EF82F3C50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EB544-F8C7-A143-9D74-271BFE89E9F2}" type="datetime1">
              <a:rPr lang="en-US" smtClean="0"/>
              <a:t>7/29/18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Cosensus Hackathon 2018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8CBD5-A62D-3343-8A3C-07EF82F3C50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E915-ECDF-2B46-B38B-7B7DF400CC3F}" type="datetime1">
              <a:rPr lang="en-US" smtClean="0"/>
              <a:t>7/29/18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Cosensus Hackathon 2018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8CBD5-A62D-3343-8A3C-07EF82F3C50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4365CE-AD5F-1C47-9FC2-F6F9492CF26C}" type="datetime1">
              <a:rPr lang="en-US" smtClean="0"/>
              <a:t>7/29/18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Cosensus Hackathon 2018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8CBD5-A62D-3343-8A3C-07EF82F3C50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A132B-F121-424B-A721-97EB055552FC}" type="datetime1">
              <a:rPr lang="en-US" smtClean="0"/>
              <a:t>7/29/18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Cosensus Hackathon 2018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8CBD5-A62D-3343-8A3C-07EF82F3C50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1FEDE6-949E-0841-AC7C-079E62DC9A0D}" type="datetime1">
              <a:rPr lang="en-US" smtClean="0"/>
              <a:t>7/29/18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Cosensus Hackathon 2018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F8CBD5-A62D-3343-8A3C-07EF82F3C5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6681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tiff"/><Relationship Id="rId5" Type="http://schemas.openxmlformats.org/officeDocument/2006/relationships/image" Target="../media/image3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457" y="-296214"/>
            <a:ext cx="4305300" cy="21082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570214" y="1414231"/>
            <a:ext cx="7621786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1" dirty="0">
                <a:latin typeface="Helvetica" charset="0"/>
                <a:ea typeface="Helvetica" charset="0"/>
                <a:cs typeface="Helvetica" charset="0"/>
              </a:rPr>
              <a:t>Member names:</a:t>
            </a:r>
            <a:r>
              <a:rPr lang="en-US" sz="2100" dirty="0">
                <a:latin typeface="Helvetica" charset="0"/>
                <a:ea typeface="Helvetica" charset="0"/>
                <a:cs typeface="Helvetica" charset="0"/>
              </a:rPr>
              <a:t> Eric Frankel, Tommy Gao, </a:t>
            </a:r>
            <a:r>
              <a:rPr lang="en-US" sz="2100" dirty="0" smtClean="0">
                <a:latin typeface="Helvetica" charset="0"/>
                <a:ea typeface="Helvetica" charset="0"/>
                <a:cs typeface="Helvetica" charset="0"/>
              </a:rPr>
              <a:t>Tyler Zhu, Yi </a:t>
            </a:r>
            <a:r>
              <a:rPr lang="en-US" sz="2100" dirty="0" err="1" smtClean="0">
                <a:latin typeface="Helvetica" charset="0"/>
                <a:ea typeface="Helvetica" charset="0"/>
                <a:cs typeface="Helvetica" charset="0"/>
              </a:rPr>
              <a:t>Zu</a:t>
            </a:r>
            <a:endParaRPr lang="en-US" sz="2100" b="1" dirty="0"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sz="2100" b="1" dirty="0">
                <a:latin typeface="Helvetica" charset="0"/>
                <a:ea typeface="Helvetica" charset="0"/>
                <a:cs typeface="Helvetica" charset="0"/>
              </a:rPr>
              <a:t>Challenges: </a:t>
            </a:r>
            <a:r>
              <a:rPr lang="en-US" sz="2100" dirty="0" err="1">
                <a:latin typeface="Helvetica" charset="0"/>
                <a:ea typeface="Helvetica" charset="0"/>
                <a:cs typeface="Helvetica" charset="0"/>
              </a:rPr>
              <a:t>AngelHack</a:t>
            </a:r>
            <a:r>
              <a:rPr lang="en-US" sz="2100" dirty="0">
                <a:latin typeface="Helvetica" charset="0"/>
                <a:ea typeface="Helvetica" charset="0"/>
                <a:cs typeface="Helvetica" charset="0"/>
              </a:rPr>
              <a:t>, Code for Cause, </a:t>
            </a:r>
            <a:r>
              <a:rPr lang="en-US" sz="2100" dirty="0" err="1">
                <a:latin typeface="Helvetica" charset="0"/>
                <a:ea typeface="Helvetica" charset="0"/>
                <a:cs typeface="Helvetica" charset="0"/>
              </a:rPr>
              <a:t>Consensys</a:t>
            </a:r>
            <a:r>
              <a:rPr lang="en-US" sz="2100" dirty="0">
                <a:latin typeface="Helvetica" charset="0"/>
                <a:ea typeface="Helvetica" charset="0"/>
                <a:cs typeface="Helvetica" charset="0"/>
              </a:rPr>
              <a:t>, </a:t>
            </a:r>
            <a:r>
              <a:rPr lang="en-US" sz="2100" dirty="0" err="1">
                <a:latin typeface="Helvetica" charset="0"/>
                <a:ea typeface="Helvetica" charset="0"/>
                <a:cs typeface="Helvetica" charset="0"/>
              </a:rPr>
              <a:t>Trulioo</a:t>
            </a:r>
            <a:endParaRPr lang="en-US" sz="2100" dirty="0">
              <a:latin typeface="Helvetica" charset="0"/>
              <a:ea typeface="Helvetica" charset="0"/>
              <a:cs typeface="Helvetica" charset="0"/>
            </a:endParaRPr>
          </a:p>
          <a:p>
            <a:endParaRPr lang="en-US" sz="2400" dirty="0"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sz="2400" b="1" i="1" dirty="0" smtClean="0">
                <a:latin typeface="Helvetica" charset="0"/>
                <a:ea typeface="Helvetica" charset="0"/>
                <a:cs typeface="Helvetica" charset="0"/>
              </a:rPr>
              <a:t>Problem: </a:t>
            </a:r>
            <a:r>
              <a:rPr lang="en-US" sz="2400" i="1" dirty="0" smtClean="0">
                <a:latin typeface="Helvetica" charset="0"/>
                <a:ea typeface="Helvetica" charset="0"/>
                <a:cs typeface="Helvetica" charset="0"/>
              </a:rPr>
              <a:t>Homeless people without legal documents have limited accessibility </a:t>
            </a:r>
            <a:r>
              <a:rPr lang="en-US" sz="2400" i="1" dirty="0" smtClean="0">
                <a:latin typeface="Helvetica" charset="0"/>
                <a:ea typeface="Helvetica" charset="0"/>
                <a:cs typeface="Helvetica" charset="0"/>
              </a:rPr>
              <a:t>to food stamps. </a:t>
            </a:r>
          </a:p>
          <a:p>
            <a:r>
              <a:rPr lang="en-US" sz="2400" i="1" dirty="0" smtClean="0">
                <a:latin typeface="Helvetica" charset="0"/>
                <a:ea typeface="Helvetica" charset="0"/>
                <a:cs typeface="Helvetica" charset="0"/>
              </a:rPr>
              <a:t>Food stamps can be resold </a:t>
            </a:r>
            <a:r>
              <a:rPr lang="en-US" sz="2400" i="1" dirty="0" smtClean="0">
                <a:latin typeface="Helvetica" charset="0"/>
                <a:ea typeface="Helvetica" charset="0"/>
                <a:cs typeface="Helvetica" charset="0"/>
              </a:rPr>
              <a:t>for cash to buy harmful substances.</a:t>
            </a:r>
          </a:p>
          <a:p>
            <a:r>
              <a:rPr lang="en-US" sz="2400" i="1" dirty="0">
                <a:latin typeface="Helvetica" charset="0"/>
                <a:ea typeface="Helvetica" charset="0"/>
                <a:cs typeface="Helvetica" charset="0"/>
              </a:rPr>
              <a:t/>
            </a:r>
            <a:br>
              <a:rPr lang="en-US" sz="2400" i="1" dirty="0">
                <a:latin typeface="Helvetica" charset="0"/>
                <a:ea typeface="Helvetica" charset="0"/>
                <a:cs typeface="Helvetica" charset="0"/>
              </a:rPr>
            </a:br>
            <a:r>
              <a:rPr lang="en-US" sz="2400" b="1" i="1" dirty="0" smtClean="0">
                <a:latin typeface="Helvetica" charset="0"/>
                <a:ea typeface="Helvetica" charset="0"/>
                <a:cs typeface="Helvetica" charset="0"/>
              </a:rPr>
              <a:t>Solution: </a:t>
            </a:r>
            <a:r>
              <a:rPr lang="en-US" sz="2400" i="1" dirty="0" smtClean="0">
                <a:latin typeface="Helvetica" charset="0"/>
                <a:ea typeface="Helvetica" charset="0"/>
                <a:cs typeface="Helvetica" charset="0"/>
              </a:rPr>
              <a:t>Identity verification platform </a:t>
            </a:r>
            <a:r>
              <a:rPr lang="en-US" sz="2400" i="1" dirty="0">
                <a:latin typeface="Helvetica" charset="0"/>
                <a:ea typeface="Helvetica" charset="0"/>
                <a:cs typeface="Helvetica" charset="0"/>
              </a:rPr>
              <a:t>for homeless people missing legal documents to access </a:t>
            </a:r>
            <a:r>
              <a:rPr lang="en-US" sz="2400" i="1" dirty="0" smtClean="0">
                <a:latin typeface="Helvetica" charset="0"/>
                <a:ea typeface="Helvetica" charset="0"/>
                <a:cs typeface="Helvetica" charset="0"/>
              </a:rPr>
              <a:t>digital food </a:t>
            </a:r>
            <a:r>
              <a:rPr lang="en-US" sz="2400" i="1" dirty="0">
                <a:latin typeface="Helvetica" charset="0"/>
                <a:ea typeface="Helvetica" charset="0"/>
                <a:cs typeface="Helvetica" charset="0"/>
              </a:rPr>
              <a:t>stamps.</a:t>
            </a:r>
            <a:endParaRPr lang="en-US" sz="2400" i="1" dirty="0" smtClean="0"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39237" y="6290186"/>
            <a:ext cx="3052763" cy="56781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45702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006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90152" y="184360"/>
            <a:ext cx="52322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 smtClean="0">
                <a:latin typeface="Helvetica" charset="0"/>
                <a:ea typeface="Helvetica" charset="0"/>
                <a:cs typeface="Helvetica" charset="0"/>
              </a:rPr>
              <a:t>VeriFood</a:t>
            </a:r>
            <a:r>
              <a:rPr lang="en-US" sz="3600" b="1" dirty="0" smtClean="0">
                <a:latin typeface="Helvetica" charset="0"/>
                <a:ea typeface="Helvetica" charset="0"/>
                <a:cs typeface="Helvetica" charset="0"/>
              </a:rPr>
              <a:t> Process Flow </a:t>
            </a:r>
            <a:endParaRPr lang="en-US" sz="3600" b="1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95459" y="1900703"/>
            <a:ext cx="53704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 smtClean="0">
                <a:latin typeface="Helvetica" charset="0"/>
                <a:ea typeface="Helvetica" charset="0"/>
                <a:cs typeface="Helvetica" charset="0"/>
              </a:rPr>
              <a:t>“To increase accessibility to local food banks through digital identification”</a:t>
            </a:r>
          </a:p>
          <a:p>
            <a:pPr algn="ctr"/>
            <a:r>
              <a:rPr lang="en-US" sz="2400" i="1" dirty="0" smtClean="0">
                <a:latin typeface="Helvetica" charset="0"/>
                <a:ea typeface="Helvetica" charset="0"/>
                <a:cs typeface="Helvetica" charset="0"/>
              </a:rPr>
              <a:t>- </a:t>
            </a:r>
            <a:r>
              <a:rPr lang="en-US" sz="1600" dirty="0" err="1" smtClean="0">
                <a:latin typeface="Helvetica" charset="0"/>
                <a:ea typeface="Helvetica" charset="0"/>
                <a:cs typeface="Helvetica" charset="0"/>
              </a:rPr>
              <a:t>VeriFood</a:t>
            </a:r>
            <a:r>
              <a:rPr lang="en-US" sz="1600" dirty="0" smtClean="0">
                <a:latin typeface="Helvetica" charset="0"/>
                <a:ea typeface="Helvetica" charset="0"/>
                <a:cs typeface="Helvetica" charset="0"/>
              </a:rPr>
              <a:t> Mission Statement </a:t>
            </a:r>
            <a:endParaRPr lang="en-US" sz="1600" dirty="0"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1030" name="Picture 6" descr="https://documents.lucidchart.com/documents/4ca24f6e-37f2-4454-99b4-57cef6207ed2/pages/0_0?a=1973&amp;x=-30&amp;y=-18&amp;w=785&amp;h=1276&amp;store=1&amp;accept=image%2F*&amp;auth=LCA%201e89f170600cd748929877755468b83235ce9e58-ts%3D153286159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72" t="4985" r="5687" b="5712"/>
          <a:stretch/>
        </p:blipFill>
        <p:spPr bwMode="auto">
          <a:xfrm>
            <a:off x="6318964" y="0"/>
            <a:ext cx="4319589" cy="6793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52" y="6225943"/>
            <a:ext cx="3052763" cy="567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550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917</TotalTime>
  <Words>90</Words>
  <Application>Microsoft Macintosh PowerPoint</Application>
  <PresentationFormat>Widescreen</PresentationFormat>
  <Paragraphs>12</Paragraphs>
  <Slides>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7" baseType="lpstr">
      <vt:lpstr>Calibri</vt:lpstr>
      <vt:lpstr>Calibri Light</vt:lpstr>
      <vt:lpstr>Helvetica</vt:lpstr>
      <vt:lpstr>Arial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15.0041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51</cp:revision>
  <dcterms:created xsi:type="dcterms:W3CDTF">2018-05-13T04:40:17Z</dcterms:created>
  <dcterms:modified xsi:type="dcterms:W3CDTF">2018-07-29T19:35:21Z</dcterms:modified>
</cp:coreProperties>
</file>